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4C07F82-80F5-46D3-A721-F6DF98A7E814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B2D1B9E2-5036-4E15-8710-33E1622DF6E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955046" cy="2232248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Солнечная энергетика в Республике Беларусь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5525249"/>
            <a:ext cx="7117180" cy="13159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6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08720"/>
            <a:ext cx="7632848" cy="4189071"/>
          </a:xfrm>
        </p:spPr>
      </p:pic>
    </p:spTree>
    <p:extLst>
      <p:ext uri="{BB962C8B-B14F-4D97-AF65-F5344CB8AC3E}">
        <p14:creationId xmlns:p14="http://schemas.microsoft.com/office/powerpoint/2010/main" val="3374109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Мои документы\Загрузки\2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" y="0"/>
            <a:ext cx="91437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2746375"/>
            <a:ext cx="8212137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58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9817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сейчас ученые всего мира нацелены на расширение использования возобновляемых источников энергии.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100" y="1600200"/>
            <a:ext cx="3955132" cy="4454332"/>
          </a:xfrm>
        </p:spPr>
      </p:pic>
    </p:spTree>
    <p:extLst>
      <p:ext uri="{BB962C8B-B14F-4D97-AF65-F5344CB8AC3E}">
        <p14:creationId xmlns:p14="http://schemas.microsoft.com/office/powerpoint/2010/main" val="136491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C000"/>
                </a:solidFill>
              </a:rPr>
              <a:t>фотопреобразователи</a:t>
            </a:r>
            <a:endParaRPr lang="ru-RU" sz="5400" b="1" dirty="0">
              <a:solidFill>
                <a:srgbClr val="FFC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66" y="2060848"/>
            <a:ext cx="4147660" cy="302433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988840"/>
            <a:ext cx="4248472" cy="3097844"/>
          </a:xfrm>
        </p:spPr>
      </p:pic>
    </p:spTree>
    <p:extLst>
      <p:ext uri="{BB962C8B-B14F-4D97-AF65-F5344CB8AC3E}">
        <p14:creationId xmlns:p14="http://schemas.microsoft.com/office/powerpoint/2010/main" val="109720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солнечный парус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84784"/>
            <a:ext cx="6179249" cy="4109201"/>
          </a:xfrm>
        </p:spPr>
      </p:pic>
    </p:spTree>
    <p:extLst>
      <p:ext uri="{BB962C8B-B14F-4D97-AF65-F5344CB8AC3E}">
        <p14:creationId xmlns:p14="http://schemas.microsoft.com/office/powerpoint/2010/main" val="83380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Загрузки\062712_1859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6120680" cy="477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91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338456"/>
              </p:ext>
            </p:extLst>
          </p:nvPr>
        </p:nvGraphicFramePr>
        <p:xfrm>
          <a:off x="899592" y="404664"/>
          <a:ext cx="7200800" cy="5351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5379"/>
                <a:gridCol w="3595421"/>
              </a:tblGrid>
              <a:tr h="1381768">
                <a:tc>
                  <a:txBody>
                    <a:bodyPr/>
                    <a:lstStyle/>
                    <a:p>
                      <a:pPr marR="53975" indent="457200" algn="ctr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</a:rPr>
                        <a:t>Применение  солнечного излучения  в виде тепла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975" indent="457200" algn="ctr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Преобразование солнечного излучения в электрическую и механическую 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</a:rPr>
                        <a:t>энергию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6464">
                <a:tc>
                  <a:txBody>
                    <a:bodyPr/>
                    <a:lstStyle/>
                    <a:p>
                      <a:pPr marR="53975" indent="457200" algn="ctr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</a:rPr>
                        <a:t>Гелиоустановки: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Термоэлектрические  генераторы:</a:t>
                      </a:r>
                      <a:endParaRPr lang="ru-RU" sz="1050" b="1" dirty="0">
                        <a:solidFill>
                          <a:schemeClr val="bg1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44">
                <a:tc rowSpan="5">
                  <a:txBody>
                    <a:bodyPr/>
                    <a:lstStyle/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– нагрев  воды с целью теплоснабжения и  горячего водоснабжения жилья;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– опреснение  воды;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– различные сушилки и 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</a:rPr>
                        <a:t>выпариватели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– термоэлектронная  эмиссия;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– термоэлементы (термопары).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Фотоэлектрические генераторы:</a:t>
                      </a:r>
                      <a:endParaRPr lang="ru-RU" sz="1000" b="1" dirty="0"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– фотоэлектронная эмиссия;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– полупроводниковые элементы.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9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Фотохимия и фотобиология:</a:t>
                      </a:r>
                      <a:endParaRPr lang="ru-RU" sz="1000" b="1" dirty="0"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– фотолиз (</a:t>
                      </a:r>
                      <a:r>
                        <a:rPr lang="ru-RU" sz="1200" dirty="0" err="1">
                          <a:solidFill>
                            <a:srgbClr val="002060"/>
                          </a:solidFill>
                          <a:effectLst/>
                        </a:rPr>
                        <a:t>фотодиссоциация</a:t>
                      </a: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);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R="53975" indent="457200" algn="just">
                        <a:lnSpc>
                          <a:spcPct val="182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– фотосинтез.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ourier New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10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Солнечные батареи</a:t>
            </a:r>
            <a:endParaRPr lang="ru-RU" sz="5400" b="1" dirty="0">
              <a:solidFill>
                <a:srgbClr val="FFFF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5904656" cy="4980553"/>
          </a:xfrm>
        </p:spPr>
      </p:pic>
    </p:spTree>
    <p:extLst>
      <p:ext uri="{BB962C8B-B14F-4D97-AF65-F5344CB8AC3E}">
        <p14:creationId xmlns:p14="http://schemas.microsoft.com/office/powerpoint/2010/main" val="102728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92696"/>
            <a:ext cx="5760640" cy="4632896"/>
          </a:xfrm>
        </p:spPr>
      </p:pic>
    </p:spTree>
    <p:extLst>
      <p:ext uri="{BB962C8B-B14F-4D97-AF65-F5344CB8AC3E}">
        <p14:creationId xmlns:p14="http://schemas.microsoft.com/office/powerpoint/2010/main" val="127452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Гелиосистемы для нагрева воды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459" y="1600200"/>
            <a:ext cx="6332252" cy="3989040"/>
          </a:xfrm>
        </p:spPr>
      </p:pic>
    </p:spTree>
    <p:extLst>
      <p:ext uri="{BB962C8B-B14F-4D97-AF65-F5344CB8AC3E}">
        <p14:creationId xmlns:p14="http://schemas.microsoft.com/office/powerpoint/2010/main" val="34506144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EE498BE5ADD1444AF39A1B46B481471" ma:contentTypeVersion="0" ma:contentTypeDescription="Создание документа." ma:contentTypeScope="" ma:versionID="ab17a891c3fea1077d9a88d2436d37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AB6614-FAEF-4F7A-A945-39C9EBB5D28D}"/>
</file>

<file path=customXml/itemProps2.xml><?xml version="1.0" encoding="utf-8"?>
<ds:datastoreItem xmlns:ds="http://schemas.openxmlformats.org/officeDocument/2006/customXml" ds:itemID="{E83FC0D6-26A7-4072-A31A-1B751DE7318A}"/>
</file>

<file path=customXml/itemProps3.xml><?xml version="1.0" encoding="utf-8"?>
<ds:datastoreItem xmlns:ds="http://schemas.openxmlformats.org/officeDocument/2006/customXml" ds:itemID="{10E4BD1B-7F2F-41F9-8822-510D5E745876}"/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56</TotalTime>
  <Words>90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Urban Pop</vt:lpstr>
      <vt:lpstr>Солнечная энергетика в Республике Беларусь</vt:lpstr>
      <vt:lpstr>сейчас ученые всего мира нацелены на расширение использования возобновляемых источников энергии. </vt:lpstr>
      <vt:lpstr>фотопреобразователи</vt:lpstr>
      <vt:lpstr>солнечный парус</vt:lpstr>
      <vt:lpstr>Презентация PowerPoint</vt:lpstr>
      <vt:lpstr>Презентация PowerPoint</vt:lpstr>
      <vt:lpstr>Солнечные батареи</vt:lpstr>
      <vt:lpstr>Презентация PowerPoint</vt:lpstr>
      <vt:lpstr>Гелиосистемы для нагрева воды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Солнечная энергетика в Республике Беларусь</dc:title>
  <dc:creator>Admin</dc:creator>
  <cp:lastModifiedBy>Olga Degtyareva</cp:lastModifiedBy>
  <cp:revision>6</cp:revision>
  <dcterms:created xsi:type="dcterms:W3CDTF">2014-02-25T17:39:01Z</dcterms:created>
  <dcterms:modified xsi:type="dcterms:W3CDTF">2014-06-04T09:32:47Z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0x0101002EE498BE5ADD1444AF39A1B46B481471</vt:lpwstr>
  </property>
</Properties>
</file>